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16459200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5192">
          <p15:clr>
            <a:srgbClr val="A4A3A4"/>
          </p15:clr>
        </p15:guide>
        <p15:guide id="2" orient="horz" pos="10098">
          <p15:clr>
            <a:srgbClr val="A4A3A4"/>
          </p15:clr>
        </p15:guide>
        <p15:guide id="3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C2EC"/>
    <a:srgbClr val="EAEAEA"/>
    <a:srgbClr val="C0C0C0"/>
    <a:srgbClr val="0046D2"/>
    <a:srgbClr val="FF0000"/>
    <a:srgbClr val="698ED9"/>
    <a:srgbClr val="A7C4FF"/>
    <a:srgbClr val="003064"/>
    <a:srgbClr val="003399"/>
    <a:srgbClr val="002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731" autoAdjust="0"/>
    <p:restoredTop sz="94660"/>
  </p:normalViewPr>
  <p:slideViewPr>
    <p:cSldViewPr snapToGrid="0">
      <p:cViewPr>
        <p:scale>
          <a:sx n="32" d="100"/>
          <a:sy n="32" d="100"/>
        </p:scale>
        <p:origin x="-261" y="-6"/>
      </p:cViewPr>
      <p:guideLst>
        <p:guide orient="horz" pos="5192"/>
        <p:guide orient="horz" pos="10098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106363" y="692150"/>
            <a:ext cx="6929438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21E29DD-97D2-4C65-B85D-5B8AD61BAF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302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A3F074-3981-483C-AF05-8E7A29E57E95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59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gaprint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27249120" y="16151788"/>
            <a:ext cx="3013710" cy="15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1"/>
          <p:cNvSpPr txBox="1"/>
          <p:nvPr userDrawn="1"/>
        </p:nvSpPr>
        <p:spPr>
          <a:xfrm>
            <a:off x="30270142" y="16066545"/>
            <a:ext cx="197566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1300" dirty="0">
                <a:solidFill>
                  <a:schemeClr val="bg1"/>
                </a:solidFill>
              </a:rPr>
              <a:t>www.postersession.com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8B3571D-1C9B-4763-BEE3-760215CB8856}"/>
              </a:ext>
            </a:extLst>
          </p:cNvPr>
          <p:cNvSpPr txBox="1"/>
          <p:nvPr userDrawn="1"/>
        </p:nvSpPr>
        <p:spPr>
          <a:xfrm>
            <a:off x="-40481" y="16352533"/>
            <a:ext cx="482824" cy="1231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200" b="1" dirty="0">
                <a:solidFill>
                  <a:srgbClr val="003064"/>
                </a:solidFill>
              </a:rPr>
              <a:t>www.postersession.com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2pPr>
      <a:lvl3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3pPr>
      <a:lvl4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4pPr>
      <a:lvl5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5pPr>
      <a:lvl6pPr marL="4572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6pPr>
      <a:lvl7pPr marL="9144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7pPr>
      <a:lvl8pPr marL="13716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8pPr>
      <a:lvl9pPr marL="18288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9pPr>
    </p:titleStyle>
    <p:bodyStyle>
      <a:lvl1pPr marL="941388" indent="-941388" algn="l" defTabSz="2508250" rtl="0" fontAlgn="base">
        <a:spcBef>
          <a:spcPct val="20000"/>
        </a:spcBef>
        <a:spcAft>
          <a:spcPct val="0"/>
        </a:spcAft>
        <a:buChar char="•"/>
        <a:defRPr sz="8800">
          <a:solidFill>
            <a:schemeClr val="tx1"/>
          </a:solidFill>
          <a:latin typeface="+mn-lt"/>
          <a:ea typeface="+mn-ea"/>
          <a:cs typeface="+mn-cs"/>
        </a:defRPr>
      </a:lvl1pPr>
      <a:lvl2pPr marL="2036763" indent="-782638" algn="l" defTabSz="2508250" rtl="0" fontAlgn="base">
        <a:spcBef>
          <a:spcPct val="20000"/>
        </a:spcBef>
        <a:spcAft>
          <a:spcPct val="0"/>
        </a:spcAft>
        <a:buChar char="–"/>
        <a:defRPr sz="7700">
          <a:solidFill>
            <a:schemeClr val="tx1"/>
          </a:solidFill>
          <a:latin typeface="+mn-lt"/>
        </a:defRPr>
      </a:lvl2pPr>
      <a:lvl3pPr marL="3135313" indent="-627063" algn="l" defTabSz="2508250" rtl="0" fontAlgn="base">
        <a:spcBef>
          <a:spcPct val="20000"/>
        </a:spcBef>
        <a:spcAft>
          <a:spcPct val="0"/>
        </a:spcAft>
        <a:buChar char="•"/>
        <a:defRPr sz="6600">
          <a:solidFill>
            <a:schemeClr val="tx1"/>
          </a:solidFill>
          <a:latin typeface="+mn-lt"/>
        </a:defRPr>
      </a:lvl3pPr>
      <a:lvl4pPr marL="4387850" indent="-625475" algn="l" defTabSz="2508250" rtl="0" fontAlgn="base">
        <a:spcBef>
          <a:spcPct val="20000"/>
        </a:spcBef>
        <a:spcAft>
          <a:spcPct val="0"/>
        </a:spcAft>
        <a:buChar char="–"/>
        <a:defRPr sz="5500">
          <a:solidFill>
            <a:schemeClr val="tx1"/>
          </a:solidFill>
          <a:latin typeface="+mn-lt"/>
        </a:defRPr>
      </a:lvl4pPr>
      <a:lvl5pPr marL="56435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5pPr>
      <a:lvl6pPr marL="61007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6pPr>
      <a:lvl7pPr marL="65579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7pPr>
      <a:lvl8pPr marL="70151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8pPr>
      <a:lvl9pPr marL="74723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trellis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" name="AutoShape 30"/>
          <p:cNvSpPr>
            <a:spLocks noChangeArrowheads="1"/>
          </p:cNvSpPr>
          <p:nvPr/>
        </p:nvSpPr>
        <p:spPr bwMode="auto">
          <a:xfrm>
            <a:off x="24631650" y="3048000"/>
            <a:ext cx="7772400" cy="12992100"/>
          </a:xfrm>
          <a:prstGeom prst="roundRect">
            <a:avLst>
              <a:gd name="adj" fmla="val 7000"/>
            </a:avLst>
          </a:prstGeom>
          <a:ln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7" name="AutoShape 29"/>
          <p:cNvSpPr>
            <a:spLocks noChangeArrowheads="1"/>
          </p:cNvSpPr>
          <p:nvPr/>
        </p:nvSpPr>
        <p:spPr bwMode="auto">
          <a:xfrm>
            <a:off x="8515350" y="3048000"/>
            <a:ext cx="7772400" cy="12992100"/>
          </a:xfrm>
          <a:prstGeom prst="roundRect">
            <a:avLst>
              <a:gd name="adj" fmla="val 7000"/>
            </a:avLst>
          </a:prstGeom>
          <a:ln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9" name="AutoShape 31"/>
          <p:cNvSpPr>
            <a:spLocks noChangeArrowheads="1"/>
          </p:cNvSpPr>
          <p:nvPr/>
        </p:nvSpPr>
        <p:spPr bwMode="auto">
          <a:xfrm>
            <a:off x="16573500" y="3048000"/>
            <a:ext cx="7772400" cy="12992100"/>
          </a:xfrm>
          <a:prstGeom prst="roundRect">
            <a:avLst>
              <a:gd name="adj" fmla="val 7000"/>
            </a:avLst>
          </a:prstGeom>
          <a:ln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457200" y="3048000"/>
            <a:ext cx="7772400" cy="12992100"/>
          </a:xfrm>
          <a:prstGeom prst="roundRect">
            <a:avLst>
              <a:gd name="adj" fmla="val 7000"/>
            </a:avLst>
          </a:prstGeom>
          <a:ln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676275" y="4425950"/>
            <a:ext cx="7334250" cy="520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algn="l" defTabSz="350838" eaLnBrk="0" hangingPunct="0">
              <a:lnSpc>
                <a:spcPct val="95000"/>
              </a:lnSpc>
            </a:pPr>
            <a:endParaRPr lang="en-US" sz="1600" b="1" dirty="0">
              <a:latin typeface="Times New Roman" pitchFamily="18" charset="0"/>
              <a:cs typeface="Times New Roman" panose="02020603050405020304" pitchFamily="18" charset="0"/>
            </a:endParaRPr>
          </a:p>
          <a:p>
            <a:pPr algn="l" defTabSz="350838" eaLnBrk="0" hangingPunct="0">
              <a:lnSpc>
                <a:spcPct val="95000"/>
              </a:lnSpc>
            </a:pPr>
            <a:endParaRPr lang="en-US" sz="1600" b="1" dirty="0"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8686800" y="3276600"/>
            <a:ext cx="7372350" cy="74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US" sz="4500" b="1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4917400" y="3279775"/>
            <a:ext cx="7372350" cy="74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514350" y="-7253"/>
            <a:ext cx="31889700" cy="2628900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chemeClr val="accent1">
                  <a:lumMod val="90000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52247" tIns="26123" rIns="52247" bIns="26123" anchor="ctr"/>
          <a:lstStyle/>
          <a:p>
            <a:pPr defTabSz="2508250"/>
            <a:endParaRPr lang="en-US" sz="45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914400" y="317500"/>
            <a:ext cx="30689550" cy="209947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US" sz="6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of the Research Study</a:t>
            </a:r>
          </a:p>
          <a:p>
            <a:pPr defTabSz="2508250"/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WHO DID THE </a:t>
            </a:r>
            <a:r>
              <a:rPr lang="en-US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</a:p>
          <a:p>
            <a:pPr defTabSz="2508250"/>
            <a:r>
              <a:rPr lang="en-US" sz="2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17437100" y="8786813"/>
            <a:ext cx="6229350" cy="5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defTabSz="2508250">
              <a:spcBef>
                <a:spcPct val="50000"/>
              </a:spcBef>
            </a:pPr>
            <a:endParaRPr lang="en-US" sz="33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25468217" y="12808743"/>
            <a:ext cx="6229350" cy="729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Bibliography</a:t>
            </a:r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25057100" y="13115925"/>
            <a:ext cx="6889750" cy="503112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lIns="34951" tIns="17475" rIns="34951" bIns="17475">
            <a:spAutoFit/>
          </a:bodyPr>
          <a:lstStyle/>
          <a:p>
            <a:pPr marL="195263" indent="-195263" algn="l" defTabSz="350838" eaLnBrk="0" hangingPunct="0">
              <a:lnSpc>
                <a:spcPct val="95000"/>
              </a:lnSpc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5263" indent="-195263" algn="l" defTabSz="350838" eaLnBrk="0" hangingPunct="0">
              <a:lnSpc>
                <a:spcPct val="95000"/>
              </a:lnSpc>
              <a:buFont typeface="Symbol" pitchFamily="18" charset="2"/>
              <a:buAutoNum type="arabicPeriod"/>
            </a:pPr>
            <a:endParaRPr lang="en-US" sz="1600" b="1" dirty="0"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628650" y="3276600"/>
            <a:ext cx="7372350" cy="74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US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endParaRPr lang="en-US" sz="4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16744950" y="3282950"/>
            <a:ext cx="7372350" cy="74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US" sz="4500" b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82" y="221347"/>
            <a:ext cx="2105025" cy="2171700"/>
          </a:xfrm>
          <a:prstGeom prst="ellipse">
            <a:avLst/>
          </a:prstGeom>
        </p:spPr>
      </p:pic>
      <p:sp>
        <p:nvSpPr>
          <p:cNvPr id="18" name="Text Box 42"/>
          <p:cNvSpPr txBox="1">
            <a:spLocks noChangeArrowheads="1"/>
          </p:cNvSpPr>
          <p:nvPr/>
        </p:nvSpPr>
        <p:spPr bwMode="auto">
          <a:xfrm>
            <a:off x="457200" y="8921750"/>
            <a:ext cx="7372350" cy="74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7" tIns="26123" rIns="52247" bIns="26123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pic>
        <p:nvPicPr>
          <p:cNvPr id="1026" name="Picture 2" descr="default-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5880" y="221347"/>
            <a:ext cx="1988454" cy="2294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1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064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18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MegaPrint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36x72 Horizontal Template</dc:title>
  <dc:creator>Ethan Shulda;www.postersession.com</dc:creator>
  <cp:keywords>www.postersession.com</cp:keywords>
  <dc:description>©MegaPrint Inc. 2009-2015</dc:description>
  <cp:lastModifiedBy>lenevo</cp:lastModifiedBy>
  <cp:revision>52</cp:revision>
  <dcterms:created xsi:type="dcterms:W3CDTF">2008-12-04T00:20:37Z</dcterms:created>
  <dcterms:modified xsi:type="dcterms:W3CDTF">2025-07-09T18:44:55Z</dcterms:modified>
  <cp:category>Research Poster</cp:category>
</cp:coreProperties>
</file>